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EC4DBA-E577-A8DF-5D14-D4B2A6706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B736CA-6F08-8BA4-ACCE-73B70623D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831957-CB4A-09E3-65C4-383A2BE6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315088-CAEF-E013-5D4F-B394692AF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0190B6-B915-AAEE-FB0A-6519E6BEB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F436B9-D514-FA61-D0D8-362E2B11F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87A2BC-E38F-AA93-0B19-0559A92E8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106</cp:revision>
  <dcterms:created xsi:type="dcterms:W3CDTF">2016-12-29T16:17:13Z</dcterms:created>
  <dcterms:modified xsi:type="dcterms:W3CDTF">2026-01-03T10:35:31Z</dcterms:modified>
</cp:coreProperties>
</file>