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D1E887-875F-31D3-3A4C-D1FEBFEC6B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091B4D-6E7E-47B1-69A9-C0A04FB68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7A50D0-50F8-62B9-75D6-9AE34806A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C571B0-CA76-EEC8-999C-485B40361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1C1C34-6577-075A-84BF-4983350215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AE0277-CDA4-EEEE-6919-02E3CB02F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BFC712-EA43-95AA-FAE6-4E2D320C3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17C137-040A-EFC4-3F61-1F40C4215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109</cp:revision>
  <dcterms:created xsi:type="dcterms:W3CDTF">2016-12-29T16:17:13Z</dcterms:created>
  <dcterms:modified xsi:type="dcterms:W3CDTF">2026-01-03T10:36:13Z</dcterms:modified>
</cp:coreProperties>
</file>