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E0F953-A1EF-A5B1-729B-2C64743FB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CC8AA8-1BA9-3B13-61B3-E9B8A0228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F42529-CAE7-E0F1-0634-D4A4B1D225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94279D-F738-7C63-8BBF-C0A9E116B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9C7405-DB7C-6A2F-989B-634B53640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839097-E135-C11A-CCFC-A3C5C0F3C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35FA0A-1523-0996-9ECB-5032BD9C3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6C2100-9B06-4A0F-6E58-162BB4DF2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259</Words>
  <Application>Microsoft Office PowerPoint</Application>
  <PresentationFormat>On-screen Show (4:3)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47</cp:revision>
  <dcterms:created xsi:type="dcterms:W3CDTF">2016-12-29T16:17:13Z</dcterms:created>
  <dcterms:modified xsi:type="dcterms:W3CDTF">2025-02-16T06:33:24Z</dcterms:modified>
</cp:coreProperties>
</file>