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C29E24-AE63-3671-2957-D7F953750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F2441E-F178-F619-D700-A9044CA905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F6375B8-33AD-0AA9-F277-9CF3A0A3D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087254-2591-333A-4E30-159D92496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A408EE-E85D-BCCE-DD5B-CFE85D406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0407A9-B2DA-6EAD-350B-0F3597C77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1B517A-F3F3-6F8E-BED2-14213130C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47</cp:revision>
  <dcterms:created xsi:type="dcterms:W3CDTF">2016-12-29T16:17:13Z</dcterms:created>
  <dcterms:modified xsi:type="dcterms:W3CDTF">2025-02-16T06:33:27Z</dcterms:modified>
</cp:coreProperties>
</file>